
<file path=[Content_Types].xml><?xml version="1.0" encoding="utf-8"?>
<Types xmlns="http://schemas.openxmlformats.org/package/2006/content-types">
  <Default Extension="xml" ContentType="application/xml"/>
  <Default Extension="tiff" ContentType="image/tif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2" r:id="rId2"/>
    <p:sldMasterId id="2147483653" r:id="rId3"/>
    <p:sldMasterId id="2147483654" r:id="rId4"/>
    <p:sldMasterId id="2147483655" r:id="rId5"/>
    <p:sldMasterId id="2147483656" r:id="rId6"/>
    <p:sldMasterId id="2147483657" r:id="rId7"/>
    <p:sldMasterId id="2147483658" r:id="rId8"/>
    <p:sldMasterId id="2147483659" r:id="rId9"/>
    <p:sldMasterId id="2147483660" r:id="rId10"/>
    <p:sldMasterId id="2147483661" r:id="rId11"/>
    <p:sldMasterId id="2147483662" r:id="rId12"/>
    <p:sldMasterId id="2147483663" r:id="rId13"/>
    <p:sldMasterId id="2147483664" r:id="rId14"/>
    <p:sldMasterId id="2147483665" r:id="rId15"/>
    <p:sldMasterId id="2147483666" r:id="rId16"/>
    <p:sldMasterId id="2147483667" r:id="rId17"/>
    <p:sldMasterId id="2147483668" r:id="rId18"/>
  </p:sldMasterIdLst>
  <p:sldIdLst>
    <p:sldId id="264" r:id="rId19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Helvetica Neue Light" charset="0"/>
        <a:ea typeface="ヒラギノ角ゴ ProN W3" charset="0"/>
        <a:cs typeface="ヒラギノ角ゴ ProN W3" charset="0"/>
        <a:sym typeface="Helvetica Neue Light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Helvetica Neue Light" charset="0"/>
        <a:ea typeface="ヒラギノ角ゴ ProN W3" charset="0"/>
        <a:cs typeface="ヒラギノ角ゴ ProN W3" charset="0"/>
        <a:sym typeface="Helvetica Neue Light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Helvetica Neue Light" charset="0"/>
        <a:ea typeface="ヒラギノ角ゴ ProN W3" charset="0"/>
        <a:cs typeface="ヒラギノ角ゴ ProN W3" charset="0"/>
        <a:sym typeface="Helvetica Neue Light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Helvetica Neue Light" charset="0"/>
        <a:ea typeface="ヒラギノ角ゴ ProN W3" charset="0"/>
        <a:cs typeface="ヒラギノ角ゴ ProN W3" charset="0"/>
        <a:sym typeface="Helvetica Neue Light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Helvetica Neue Light" charset="0"/>
        <a:ea typeface="ヒラギノ角ゴ ProN W3" charset="0"/>
        <a:cs typeface="ヒラギノ角ゴ ProN W3" charset="0"/>
        <a:sym typeface="Helvetica Neue Light" charset="0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Helvetica Neue Light" charset="0"/>
        <a:ea typeface="ヒラギノ角ゴ ProN W3" charset="0"/>
        <a:cs typeface="ヒラギノ角ゴ ProN W3" charset="0"/>
        <a:sym typeface="Helvetica Neue Light" charset="0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Helvetica Neue Light" charset="0"/>
        <a:ea typeface="ヒラギノ角ゴ ProN W3" charset="0"/>
        <a:cs typeface="ヒラギノ角ゴ ProN W3" charset="0"/>
        <a:sym typeface="Helvetica Neue Light" charset="0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Helvetica Neue Light" charset="0"/>
        <a:ea typeface="ヒラギノ角ゴ ProN W3" charset="0"/>
        <a:cs typeface="ヒラギノ角ゴ ProN W3" charset="0"/>
        <a:sym typeface="Helvetica Neue Light" charset="0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Helvetica Neue Light" charset="0"/>
        <a:ea typeface="ヒラギノ角ゴ ProN W3" charset="0"/>
        <a:cs typeface="ヒラギノ角ゴ ProN W3" charset="0"/>
        <a:sym typeface="Helvetica Neue Light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/>
    <p:restoredTop sz="94662"/>
  </p:normalViewPr>
  <p:slideViewPr>
    <p:cSldViewPr>
      <p:cViewPr varScale="1">
        <p:scale>
          <a:sx n="111" d="100"/>
          <a:sy n="111" d="100"/>
        </p:scale>
        <p:origin x="1816" y="208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9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Master" Target="slideMasters/slideMaster15.xml"/><Relationship Id="rId16" Type="http://schemas.openxmlformats.org/officeDocument/2006/relationships/slideMaster" Target="slideMasters/slideMaster16.xml"/><Relationship Id="rId17" Type="http://schemas.openxmlformats.org/officeDocument/2006/relationships/slideMaster" Target="slideMasters/slideMaster17.xml"/><Relationship Id="rId18" Type="http://schemas.openxmlformats.org/officeDocument/2006/relationships/slideMaster" Target="slideMasters/slideMaster18.xml"/><Relationship Id="rId19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D9918-E7E9-4C5B-AFEB-0A75F2CFB5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59497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61880-D6B4-440E-8B26-2052C48924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8092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909045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8009281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0981427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69300" y="2324100"/>
            <a:ext cx="1955800" cy="656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77500" y="2324100"/>
            <a:ext cx="1955800" cy="656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0294480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4130993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414664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861693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0800263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5534980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71763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67850" y="330200"/>
            <a:ext cx="2965450" cy="855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30200"/>
            <a:ext cx="8743950" cy="855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A744D-078C-456A-8397-73F8101E00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207013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67850" y="330200"/>
            <a:ext cx="2965450" cy="855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30200"/>
            <a:ext cx="8743950" cy="855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598567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11883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9930688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190151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863600"/>
            <a:ext cx="5854700" cy="802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863600"/>
            <a:ext cx="5854700" cy="802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566070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86875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917352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25659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9758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087915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8823620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17354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67850" y="390525"/>
            <a:ext cx="2965450" cy="84994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90525"/>
            <a:ext cx="8743950" cy="84994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985596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557010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888631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4059582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468151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310122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122527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682780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193742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869135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8577738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532264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67850" y="330200"/>
            <a:ext cx="2965450" cy="838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30200"/>
            <a:ext cx="8743950" cy="8382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6761201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237149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3837549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8178351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0223640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6927917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4499839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932823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3908067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9018984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8995696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635891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607366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052023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3399261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4223424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5016500"/>
            <a:ext cx="2463800" cy="317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87700" y="5016500"/>
            <a:ext cx="2463800" cy="317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518760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014029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52801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862816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1016990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1690803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6262825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242740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381500" y="1320800"/>
            <a:ext cx="1270000" cy="6870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1320800"/>
            <a:ext cx="3657600" cy="6870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386239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136734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299458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8640159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5016500"/>
            <a:ext cx="5854700" cy="317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16500"/>
            <a:ext cx="5854700" cy="317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547706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191110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0043057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555603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469636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5692911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2512473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075108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67850" y="1320800"/>
            <a:ext cx="2965450" cy="6870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1320800"/>
            <a:ext cx="8743950" cy="6870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447474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0857229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004343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9430782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7095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0296891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381246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1420658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008788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7342480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8293699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561132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67850" y="2276475"/>
            <a:ext cx="2965450" cy="6435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276475"/>
            <a:ext cx="87439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6598376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165255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4444185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948811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9676189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3524967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9198501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290613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2984062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23222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6426759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6061358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4188" y="390525"/>
            <a:ext cx="2979737" cy="92360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390525"/>
            <a:ext cx="8789988" cy="9236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864800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236683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73104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0346261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6978842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48600" y="8470900"/>
            <a:ext cx="2400300" cy="50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01300" y="8470900"/>
            <a:ext cx="2400300" cy="50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357300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278865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014883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348444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0171541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763657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542011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953625" y="7785100"/>
            <a:ext cx="2847975" cy="1701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9700" y="7785100"/>
            <a:ext cx="8391525" cy="1701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519523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954E3-95DA-4EE7-AE67-44037C8933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3943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977860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799885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4188" y="390525"/>
            <a:ext cx="2979737" cy="92360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390525"/>
            <a:ext cx="8789988" cy="9236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17201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698193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21188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277122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5980544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53189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8825584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88060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CB6F2-ABA6-45D2-9844-9EA1662D45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9983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3242663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8310026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36844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4188" y="390525"/>
            <a:ext cx="2979737" cy="92360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390525"/>
            <a:ext cx="8789988" cy="9236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575522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988781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10060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385263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900111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684692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509595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2324100"/>
            <a:ext cx="5854700" cy="656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324100"/>
            <a:ext cx="5854700" cy="656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7C2A7-B557-49EE-A35D-F452564BD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9309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351421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9803503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4124541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52565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4188" y="390525"/>
            <a:ext cx="2979737" cy="92360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390525"/>
            <a:ext cx="8789988" cy="9236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4887502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457784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264720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323518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311121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181802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ECFCD-F405-4571-A825-D480DF6AD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98947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480035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461497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9523084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985117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8985704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4188" y="390525"/>
            <a:ext cx="2979737" cy="92360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390525"/>
            <a:ext cx="8789988" cy="9236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327417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1226243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93667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0304516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2324100"/>
            <a:ext cx="2463800" cy="656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87700" y="2324100"/>
            <a:ext cx="2463800" cy="656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117536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DAFD4-8C47-42FA-A175-17A78D6A9B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778259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05235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8131382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733016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871653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7056730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944528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381500" y="330200"/>
            <a:ext cx="1270000" cy="855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30200"/>
            <a:ext cx="3657600" cy="855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597243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440828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197809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920985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420BDE-0044-47FF-9C56-5381D7250A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710553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515785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4257163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811603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1881030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4337202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2565873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438751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4188" y="390525"/>
            <a:ext cx="2979737" cy="92360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390525"/>
            <a:ext cx="8789988" cy="9236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248499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087025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020220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4D88C-A690-424B-A59A-E4FF428CA8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394133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3431779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8813800"/>
            <a:ext cx="4051300" cy="81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3440346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9117434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805723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2446338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066926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8088782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7079923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4188" y="390525"/>
            <a:ext cx="2979737" cy="92360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390525"/>
            <a:ext cx="8789988" cy="9236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986229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147126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73889-DBF9-4854-A9B6-F02271589A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131098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0210060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2324100"/>
            <a:ext cx="2463800" cy="656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87700" y="2324100"/>
            <a:ext cx="2463800" cy="656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051336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2534284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370575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977323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2447690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>
              <a:sym typeface="Helvetica Neu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481425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549885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67850" y="330200"/>
            <a:ext cx="2965450" cy="855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30200"/>
            <a:ext cx="8743950" cy="855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249465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1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6.xml"/><Relationship Id="rId8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1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17.xml"/><Relationship Id="rId8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1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28.xml"/><Relationship Id="rId8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1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3.xml"/><Relationship Id="rId12" Type="http://schemas.openxmlformats.org/officeDocument/2006/relationships/theme" Target="../theme/theme13.xml"/><Relationship Id="rId1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39.xml"/><Relationship Id="rId8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2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54.xml"/><Relationship Id="rId12" Type="http://schemas.openxmlformats.org/officeDocument/2006/relationships/theme" Target="../theme/theme14.xml"/><Relationship Id="rId1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0.xml"/><Relationship Id="rId8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3.xml"/></Relationships>
</file>

<file path=ppt/slideMasters/_rels/slideMaster1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65.xml"/><Relationship Id="rId12" Type="http://schemas.openxmlformats.org/officeDocument/2006/relationships/theme" Target="../theme/theme15.xml"/><Relationship Id="rId1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1.xml"/><Relationship Id="rId8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4.xml"/></Relationships>
</file>

<file path=ppt/slideMasters/_rels/slideMaster1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6.xml"/><Relationship Id="rId12" Type="http://schemas.openxmlformats.org/officeDocument/2006/relationships/theme" Target="../theme/theme16.xml"/><Relationship Id="rId1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2.xml"/><Relationship Id="rId8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5.xml"/></Relationships>
</file>

<file path=ppt/slideMasters/_rels/slideMaster1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87.xml"/><Relationship Id="rId12" Type="http://schemas.openxmlformats.org/officeDocument/2006/relationships/theme" Target="../theme/theme17.xml"/><Relationship Id="rId1" Type="http://schemas.openxmlformats.org/officeDocument/2006/relationships/slideLayout" Target="../slideLayouts/slideLayout177.xml"/><Relationship Id="rId2" Type="http://schemas.openxmlformats.org/officeDocument/2006/relationships/slideLayout" Target="../slideLayouts/slideLayout178.xml"/><Relationship Id="rId3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3.xml"/><Relationship Id="rId8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86.xml"/></Relationships>
</file>

<file path=ppt/slideMasters/_rels/slideMaster1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8.xml"/><Relationship Id="rId12" Type="http://schemas.openxmlformats.org/officeDocument/2006/relationships/theme" Target="../theme/theme18.xml"/><Relationship Id="rId1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4.xml"/><Relationship Id="rId8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197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9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89.xml"/><Relationship Id="rId2" Type="http://schemas.openxmlformats.org/officeDocument/2006/relationships/slideLayout" Target="../slideLayouts/slideLayout90.xml"/><Relationship Id="rId3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6.xml"/><Relationship Id="rId9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330200"/>
            <a:ext cx="11861800" cy="139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 Light" charset="0"/>
              </a:rPr>
              <a:t>Click to edit Master title style</a:t>
            </a:r>
          </a:p>
        </p:txBody>
      </p:sp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647700" y="1968500"/>
            <a:ext cx="11709400" cy="0"/>
          </a:xfrm>
          <a:prstGeom prst="line">
            <a:avLst/>
          </a:prstGeom>
          <a:noFill/>
          <a:ln w="12700">
            <a:solidFill>
              <a:srgbClr val="88888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2324100"/>
            <a:ext cx="11861800" cy="656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  <p:sp>
        <p:nvSpPr>
          <p:cNvPr id="2" name="Text Box 4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12268200" y="9194800"/>
            <a:ext cx="311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+mn-lt"/>
                <a:ea typeface="Helvetica Neue" charset="0"/>
                <a:cs typeface="Helvetica Neue" charset="0"/>
                <a:sym typeface="Helvetica Neue" charset="0"/>
              </a:defRPr>
            </a:lvl1pPr>
            <a:lvl2pPr algn="l">
              <a:defRPr sz="1200">
                <a:solidFill>
                  <a:schemeClr val="tx1"/>
                </a:solidFill>
                <a:latin typeface="+mj-lt"/>
              </a:defRPr>
            </a:lvl2pPr>
            <a:lvl3pPr algn="l">
              <a:defRPr sz="1200">
                <a:solidFill>
                  <a:schemeClr val="tx1"/>
                </a:solidFill>
                <a:latin typeface="+mj-lt"/>
              </a:defRPr>
            </a:lvl3pPr>
            <a:lvl4pPr algn="l">
              <a:defRPr sz="1200">
                <a:solidFill>
                  <a:schemeClr val="tx1"/>
                </a:solidFill>
                <a:latin typeface="+mj-lt"/>
              </a:defRPr>
            </a:lvl4pPr>
            <a:lvl5pPr algn="l">
              <a:defRPr sz="1200">
                <a:solidFill>
                  <a:schemeClr val="tx1"/>
                </a:solidFill>
                <a:latin typeface="+mj-lt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j-lt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j-lt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j-lt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j-lt"/>
              </a:defRPr>
            </a:lvl9pPr>
          </a:lstStyle>
          <a:p>
            <a:pPr>
              <a:defRPr/>
            </a:pPr>
            <a:fld id="{2B3B4ED6-669F-48A5-8D8B-48A7B41B4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266700" indent="-266700" algn="l" rtl="0" eaLnBrk="0" fontAlgn="base" hangingPunct="0">
        <a:spcBef>
          <a:spcPts val="4800"/>
        </a:spcBef>
        <a:spcAft>
          <a:spcPct val="0"/>
        </a:spcAft>
        <a:buClr>
          <a:srgbClr val="000000"/>
        </a:buClr>
        <a:buSzPct val="100000"/>
        <a:buFont typeface="Helvetica Neue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Helvetica Neue" charset="0"/>
        </a:defRPr>
      </a:lvl1pPr>
      <a:lvl2pPr marL="660400" indent="-266700" algn="l" rtl="0" eaLnBrk="0" fontAlgn="base" hangingPunct="0">
        <a:spcBef>
          <a:spcPts val="4800"/>
        </a:spcBef>
        <a:spcAft>
          <a:spcPct val="0"/>
        </a:spcAft>
        <a:buClr>
          <a:srgbClr val="000000"/>
        </a:buClr>
        <a:buSzPct val="100000"/>
        <a:buFont typeface="Helvetica Neue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Helvetica Neue" charset="0"/>
        </a:defRPr>
      </a:lvl2pPr>
      <a:lvl3pPr marL="1104900" indent="-266700" algn="l" rtl="0" eaLnBrk="0" fontAlgn="base" hangingPunct="0">
        <a:spcBef>
          <a:spcPts val="4800"/>
        </a:spcBef>
        <a:spcAft>
          <a:spcPct val="0"/>
        </a:spcAft>
        <a:buClr>
          <a:srgbClr val="000000"/>
        </a:buClr>
        <a:buSzPct val="100000"/>
        <a:buFont typeface="Helvetica Neue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Helvetica Neue" charset="0"/>
        </a:defRPr>
      </a:lvl3pPr>
      <a:lvl4pPr marL="1549400" indent="-266700" algn="l" rtl="0" eaLnBrk="0" fontAlgn="base" hangingPunct="0">
        <a:spcBef>
          <a:spcPts val="4800"/>
        </a:spcBef>
        <a:spcAft>
          <a:spcPct val="0"/>
        </a:spcAft>
        <a:buClr>
          <a:srgbClr val="000000"/>
        </a:buClr>
        <a:buSzPct val="100000"/>
        <a:buFont typeface="Helvetica Neue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Helvetica Neue" charset="0"/>
        </a:defRPr>
      </a:lvl4pPr>
      <a:lvl5pPr marL="1993900" indent="-266700" algn="l" rtl="0" eaLnBrk="0" fontAlgn="base" hangingPunct="0">
        <a:spcBef>
          <a:spcPts val="4800"/>
        </a:spcBef>
        <a:spcAft>
          <a:spcPct val="0"/>
        </a:spcAft>
        <a:buClr>
          <a:srgbClr val="000000"/>
        </a:buClr>
        <a:buSzPct val="100000"/>
        <a:buFont typeface="Helvetica Neue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Helvetica Neue" charset="0"/>
        </a:defRPr>
      </a:lvl5pPr>
      <a:lvl6pPr marL="2451100" indent="-266700" algn="l" rtl="0" fontAlgn="base">
        <a:spcBef>
          <a:spcPts val="4800"/>
        </a:spcBef>
        <a:spcAft>
          <a:spcPct val="0"/>
        </a:spcAft>
        <a:buClr>
          <a:srgbClr val="000000"/>
        </a:buClr>
        <a:buSzPct val="100000"/>
        <a:buFont typeface="Helvetica Neue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Helvetica Neue" charset="0"/>
        </a:defRPr>
      </a:lvl6pPr>
      <a:lvl7pPr marL="2908300" indent="-266700" algn="l" rtl="0" fontAlgn="base">
        <a:spcBef>
          <a:spcPts val="4800"/>
        </a:spcBef>
        <a:spcAft>
          <a:spcPct val="0"/>
        </a:spcAft>
        <a:buClr>
          <a:srgbClr val="000000"/>
        </a:buClr>
        <a:buSzPct val="100000"/>
        <a:buFont typeface="Helvetica Neue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Helvetica Neue" charset="0"/>
        </a:defRPr>
      </a:lvl7pPr>
      <a:lvl8pPr marL="3365500" indent="-266700" algn="l" rtl="0" fontAlgn="base">
        <a:spcBef>
          <a:spcPts val="4800"/>
        </a:spcBef>
        <a:spcAft>
          <a:spcPct val="0"/>
        </a:spcAft>
        <a:buClr>
          <a:srgbClr val="000000"/>
        </a:buClr>
        <a:buSzPct val="100000"/>
        <a:buFont typeface="Helvetica Neue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Helvetica Neue" charset="0"/>
        </a:defRPr>
      </a:lvl8pPr>
      <a:lvl9pPr marL="3822700" indent="-266700" algn="l" rtl="0" fontAlgn="base">
        <a:spcBef>
          <a:spcPts val="4800"/>
        </a:spcBef>
        <a:spcAft>
          <a:spcPct val="0"/>
        </a:spcAft>
        <a:buClr>
          <a:srgbClr val="000000"/>
        </a:buClr>
        <a:buSzPct val="100000"/>
        <a:buFont typeface="Helvetica Neue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69300" y="2324100"/>
            <a:ext cx="4064000" cy="656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330200"/>
            <a:ext cx="11861800" cy="139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 Light" charset="0"/>
              </a:rPr>
              <a:t>Click to edit Master title style</a:t>
            </a:r>
          </a:p>
        </p:txBody>
      </p:sp>
      <p:sp>
        <p:nvSpPr>
          <p:cNvPr id="13316" name="Line 3"/>
          <p:cNvSpPr>
            <a:spLocks noChangeShapeType="1"/>
          </p:cNvSpPr>
          <p:nvPr/>
        </p:nvSpPr>
        <p:spPr bwMode="auto">
          <a:xfrm>
            <a:off x="647700" y="1968500"/>
            <a:ext cx="11709400" cy="0"/>
          </a:xfrm>
          <a:prstGeom prst="line">
            <a:avLst/>
          </a:prstGeom>
          <a:noFill/>
          <a:ln w="12700">
            <a:solidFill>
              <a:srgbClr val="88888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2667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1pPr>
      <a:lvl2pPr marL="6604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2pPr>
      <a:lvl3pPr marL="11049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3pPr>
      <a:lvl4pPr marL="15494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4pPr>
      <a:lvl5pPr marL="19939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5pPr>
      <a:lvl6pPr marL="24511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6pPr>
      <a:lvl7pPr marL="29083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7pPr>
      <a:lvl8pPr marL="33655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8pPr>
      <a:lvl9pPr marL="38227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863600"/>
            <a:ext cx="11861800" cy="802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266700" indent="-266700" algn="l" rtl="0" eaLnBrk="0" fontAlgn="base" hangingPunct="0">
        <a:spcBef>
          <a:spcPts val="72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1pPr>
      <a:lvl2pPr marL="660400" indent="-266700" algn="l" rtl="0" eaLnBrk="0" fontAlgn="base" hangingPunct="0">
        <a:spcBef>
          <a:spcPts val="72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2pPr>
      <a:lvl3pPr marL="1104900" indent="-266700" algn="l" rtl="0" eaLnBrk="0" fontAlgn="base" hangingPunct="0">
        <a:spcBef>
          <a:spcPts val="72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3pPr>
      <a:lvl4pPr marL="1549400" indent="-266700" algn="l" rtl="0" eaLnBrk="0" fontAlgn="base" hangingPunct="0">
        <a:spcBef>
          <a:spcPts val="72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4pPr>
      <a:lvl5pPr marL="1993900" indent="-266700" algn="l" rtl="0" eaLnBrk="0" fontAlgn="base" hangingPunct="0">
        <a:spcBef>
          <a:spcPts val="72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5pPr>
      <a:lvl6pPr marL="2451100" indent="-266700" algn="l" rtl="0" fontAlgn="base">
        <a:spcBef>
          <a:spcPts val="72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6pPr>
      <a:lvl7pPr marL="2908300" indent="-266700" algn="l" rtl="0" fontAlgn="base">
        <a:spcBef>
          <a:spcPts val="72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7pPr>
      <a:lvl8pPr marL="3365500" indent="-266700" algn="l" rtl="0" fontAlgn="base">
        <a:spcBef>
          <a:spcPts val="72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8pPr>
      <a:lvl9pPr marL="3822700" indent="-266700" algn="l" rtl="0" fontAlgn="base">
        <a:spcBef>
          <a:spcPts val="72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330200"/>
            <a:ext cx="11861800" cy="139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 Light" charset="0"/>
              </a:rPr>
              <a:t>Click to edit Master title style</a:t>
            </a:r>
          </a:p>
        </p:txBody>
      </p:sp>
      <p:sp>
        <p:nvSpPr>
          <p:cNvPr id="15363" name="Line 2"/>
          <p:cNvSpPr>
            <a:spLocks noChangeShapeType="1"/>
          </p:cNvSpPr>
          <p:nvPr/>
        </p:nvSpPr>
        <p:spPr bwMode="auto">
          <a:xfrm>
            <a:off x="647700" y="1968500"/>
            <a:ext cx="11709400" cy="0"/>
          </a:xfrm>
          <a:prstGeom prst="line">
            <a:avLst/>
          </a:prstGeom>
          <a:noFill/>
          <a:ln w="12700">
            <a:solidFill>
              <a:srgbClr val="88888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2667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1pPr>
      <a:lvl2pPr marL="7112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2pPr>
      <a:lvl3pPr marL="11557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3pPr>
      <a:lvl4pPr marL="16002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4pPr>
      <a:lvl5pPr marL="20447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5pPr>
      <a:lvl6pPr marL="25019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6pPr>
      <a:lvl7pPr marL="29591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7pPr>
      <a:lvl8pPr marL="34163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8pPr>
      <a:lvl9pPr marL="38735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2667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1pPr>
      <a:lvl2pPr marL="7112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2pPr>
      <a:lvl3pPr marL="11557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3pPr>
      <a:lvl4pPr marL="16002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4pPr>
      <a:lvl5pPr marL="20447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5pPr>
      <a:lvl6pPr marL="25019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6pPr>
      <a:lvl7pPr marL="29591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7pPr>
      <a:lvl8pPr marL="34163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8pPr>
      <a:lvl9pPr marL="38735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5016500"/>
            <a:ext cx="5080000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647700" y="4749800"/>
            <a:ext cx="4881563" cy="0"/>
          </a:xfrm>
          <a:prstGeom prst="line">
            <a:avLst/>
          </a:prstGeom>
          <a:noFill/>
          <a:ln w="12700">
            <a:solidFill>
              <a:srgbClr val="88888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1320800"/>
            <a:ext cx="5080000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 Light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5016500"/>
            <a:ext cx="11861800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  <p:sp>
        <p:nvSpPr>
          <p:cNvPr id="17411" name="Line 2"/>
          <p:cNvSpPr>
            <a:spLocks noChangeShapeType="1"/>
          </p:cNvSpPr>
          <p:nvPr/>
        </p:nvSpPr>
        <p:spPr bwMode="auto">
          <a:xfrm>
            <a:off x="647700" y="4749800"/>
            <a:ext cx="11709400" cy="0"/>
          </a:xfrm>
          <a:prstGeom prst="line">
            <a:avLst/>
          </a:prstGeom>
          <a:noFill/>
          <a:ln w="12700">
            <a:solidFill>
              <a:srgbClr val="88888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1320800"/>
            <a:ext cx="11861800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 Light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3708400"/>
            <a:ext cx="1186180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 Light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8813800"/>
            <a:ext cx="82550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  <p:sp>
        <p:nvSpPr>
          <p:cNvPr id="19459" name="Line 2"/>
          <p:cNvSpPr>
            <a:spLocks noChangeShapeType="1"/>
          </p:cNvSpPr>
          <p:nvPr/>
        </p:nvSpPr>
        <p:spPr bwMode="auto">
          <a:xfrm flipH="1">
            <a:off x="6502400" y="1803400"/>
            <a:ext cx="0" cy="4318000"/>
          </a:xfrm>
          <a:prstGeom prst="line">
            <a:avLst/>
          </a:prstGeom>
          <a:noFill/>
          <a:ln w="127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transition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409700" y="7785100"/>
            <a:ext cx="5791200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 Light" charset="0"/>
              </a:rPr>
              <a:t>Click to edit Master title style</a:t>
            </a:r>
          </a:p>
        </p:txBody>
      </p:sp>
      <p:sp>
        <p:nvSpPr>
          <p:cNvPr id="20483" name="Line 2"/>
          <p:cNvSpPr>
            <a:spLocks noChangeShapeType="1"/>
          </p:cNvSpPr>
          <p:nvPr/>
        </p:nvSpPr>
        <p:spPr bwMode="auto">
          <a:xfrm flipH="1">
            <a:off x="7543800" y="7975600"/>
            <a:ext cx="0" cy="1422400"/>
          </a:xfrm>
          <a:prstGeom prst="line">
            <a:avLst/>
          </a:prstGeom>
          <a:noFill/>
          <a:ln w="12700">
            <a:solidFill>
              <a:srgbClr val="88888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848600" y="8470900"/>
            <a:ext cx="49530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/>
  <p:txStyles>
    <p:titleStyle>
      <a:lvl1pPr algn="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99999"/>
          </a:solidFill>
          <a:latin typeface="+mn-lt"/>
          <a:ea typeface="+mn-ea"/>
          <a:cs typeface="+mn-cs"/>
          <a:sym typeface="Helvetica Neue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99999"/>
          </a:solidFill>
          <a:latin typeface="+mn-lt"/>
          <a:ea typeface="+mn-ea"/>
          <a:cs typeface="+mn-cs"/>
          <a:sym typeface="Helvetica Neue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99999"/>
          </a:solidFill>
          <a:latin typeface="+mn-lt"/>
          <a:ea typeface="+mn-ea"/>
          <a:cs typeface="+mn-cs"/>
          <a:sym typeface="Helvetica Neue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99999"/>
          </a:solidFill>
          <a:latin typeface="+mn-lt"/>
          <a:ea typeface="+mn-ea"/>
          <a:cs typeface="+mn-cs"/>
          <a:sym typeface="Helvetica Neue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999999"/>
          </a:solidFill>
          <a:latin typeface="+mn-lt"/>
          <a:ea typeface="+mn-ea"/>
          <a:cs typeface="+mn-cs"/>
          <a:sym typeface="Helvetica Neue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rgbClr val="999999"/>
          </a:solidFill>
          <a:latin typeface="+mn-lt"/>
          <a:ea typeface="+mn-ea"/>
          <a:cs typeface="+mn-cs"/>
          <a:sym typeface="Helvetica Neue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rgbClr val="999999"/>
          </a:solidFill>
          <a:latin typeface="+mn-lt"/>
          <a:ea typeface="+mn-ea"/>
          <a:cs typeface="+mn-cs"/>
          <a:sym typeface="Helvetica Neue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rgbClr val="999999"/>
          </a:solidFill>
          <a:latin typeface="+mn-lt"/>
          <a:ea typeface="+mn-ea"/>
          <a:cs typeface="+mn-cs"/>
          <a:sym typeface="Helvetica Neue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rgbClr val="999999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8813800"/>
            <a:ext cx="82550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  <p:sp>
        <p:nvSpPr>
          <p:cNvPr id="5123" name="Line 2"/>
          <p:cNvSpPr>
            <a:spLocks noChangeShapeType="1"/>
          </p:cNvSpPr>
          <p:nvPr/>
        </p:nvSpPr>
        <p:spPr bwMode="auto">
          <a:xfrm flipH="1">
            <a:off x="4430713" y="1778000"/>
            <a:ext cx="1587" cy="5054600"/>
          </a:xfrm>
          <a:prstGeom prst="line">
            <a:avLst/>
          </a:prstGeom>
          <a:noFill/>
          <a:ln w="127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8813800"/>
            <a:ext cx="82550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  <p:sp>
        <p:nvSpPr>
          <p:cNvPr id="6147" name="Line 2"/>
          <p:cNvSpPr>
            <a:spLocks noChangeShapeType="1"/>
          </p:cNvSpPr>
          <p:nvPr/>
        </p:nvSpPr>
        <p:spPr bwMode="auto">
          <a:xfrm flipH="1">
            <a:off x="6488113" y="508000"/>
            <a:ext cx="1587" cy="8013700"/>
          </a:xfrm>
          <a:prstGeom prst="line">
            <a:avLst/>
          </a:prstGeom>
          <a:noFill/>
          <a:ln w="127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8813800"/>
            <a:ext cx="82550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  <p:sp>
        <p:nvSpPr>
          <p:cNvPr id="7171" name="Line 2"/>
          <p:cNvSpPr>
            <a:spLocks noChangeShapeType="1"/>
          </p:cNvSpPr>
          <p:nvPr/>
        </p:nvSpPr>
        <p:spPr bwMode="auto">
          <a:xfrm flipH="1">
            <a:off x="4443413" y="1776413"/>
            <a:ext cx="1587" cy="5068887"/>
          </a:xfrm>
          <a:prstGeom prst="line">
            <a:avLst/>
          </a:prstGeom>
          <a:noFill/>
          <a:ln w="127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7172" name="Line 3"/>
          <p:cNvSpPr>
            <a:spLocks noChangeShapeType="1"/>
          </p:cNvSpPr>
          <p:nvPr/>
        </p:nvSpPr>
        <p:spPr bwMode="auto">
          <a:xfrm flipH="1">
            <a:off x="8545513" y="1776413"/>
            <a:ext cx="1587" cy="5068887"/>
          </a:xfrm>
          <a:prstGeom prst="line">
            <a:avLst/>
          </a:prstGeom>
          <a:noFill/>
          <a:ln w="127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8813800"/>
            <a:ext cx="82550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ransition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2324100"/>
            <a:ext cx="5080000" cy="656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  <p:sp>
        <p:nvSpPr>
          <p:cNvPr id="9219" name="Line 2"/>
          <p:cNvSpPr>
            <a:spLocks noChangeShapeType="1"/>
          </p:cNvSpPr>
          <p:nvPr/>
        </p:nvSpPr>
        <p:spPr bwMode="auto">
          <a:xfrm>
            <a:off x="647700" y="1968500"/>
            <a:ext cx="4876800" cy="0"/>
          </a:xfrm>
          <a:prstGeom prst="line">
            <a:avLst/>
          </a:prstGeom>
          <a:noFill/>
          <a:ln w="12700">
            <a:solidFill>
              <a:srgbClr val="88888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330200"/>
            <a:ext cx="5080000" cy="139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 Light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2667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1pPr>
      <a:lvl2pPr marL="6604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2pPr>
      <a:lvl3pPr marL="11049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3pPr>
      <a:lvl4pPr marL="15494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4pPr>
      <a:lvl5pPr marL="19939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5pPr>
      <a:lvl6pPr marL="24511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6pPr>
      <a:lvl7pPr marL="29083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7pPr>
      <a:lvl8pPr marL="33655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8pPr>
      <a:lvl9pPr marL="38227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8813800"/>
            <a:ext cx="82550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  <p:sp>
        <p:nvSpPr>
          <p:cNvPr id="10243" name="Line 2"/>
          <p:cNvSpPr>
            <a:spLocks noChangeShapeType="1"/>
          </p:cNvSpPr>
          <p:nvPr/>
        </p:nvSpPr>
        <p:spPr bwMode="auto">
          <a:xfrm flipH="1">
            <a:off x="6488113" y="519113"/>
            <a:ext cx="1587" cy="7964487"/>
          </a:xfrm>
          <a:prstGeom prst="line">
            <a:avLst/>
          </a:prstGeom>
          <a:noFill/>
          <a:ln w="127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10244" name="Line 3"/>
          <p:cNvSpPr>
            <a:spLocks noChangeShapeType="1"/>
          </p:cNvSpPr>
          <p:nvPr/>
        </p:nvSpPr>
        <p:spPr bwMode="auto">
          <a:xfrm>
            <a:off x="6488113" y="4476750"/>
            <a:ext cx="5995987" cy="0"/>
          </a:xfrm>
          <a:prstGeom prst="line">
            <a:avLst/>
          </a:prstGeom>
          <a:noFill/>
          <a:ln w="127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ransition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8813800"/>
            <a:ext cx="82550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  <p:sp>
        <p:nvSpPr>
          <p:cNvPr id="11267" name="Line 2"/>
          <p:cNvSpPr>
            <a:spLocks noChangeShapeType="1"/>
          </p:cNvSpPr>
          <p:nvPr/>
        </p:nvSpPr>
        <p:spPr bwMode="auto">
          <a:xfrm flipH="1">
            <a:off x="9066213" y="519113"/>
            <a:ext cx="1587" cy="7964487"/>
          </a:xfrm>
          <a:prstGeom prst="line">
            <a:avLst/>
          </a:prstGeom>
          <a:noFill/>
          <a:ln w="127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11268" name="Line 3"/>
          <p:cNvSpPr>
            <a:spLocks noChangeShapeType="1"/>
          </p:cNvSpPr>
          <p:nvPr/>
        </p:nvSpPr>
        <p:spPr bwMode="auto">
          <a:xfrm>
            <a:off x="9066213" y="3092450"/>
            <a:ext cx="3430587" cy="0"/>
          </a:xfrm>
          <a:prstGeom prst="line">
            <a:avLst/>
          </a:prstGeom>
          <a:noFill/>
          <a:ln w="127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11269" name="Line 4"/>
          <p:cNvSpPr>
            <a:spLocks noChangeShapeType="1"/>
          </p:cNvSpPr>
          <p:nvPr/>
        </p:nvSpPr>
        <p:spPr bwMode="auto">
          <a:xfrm>
            <a:off x="9066213" y="5873750"/>
            <a:ext cx="3430587" cy="0"/>
          </a:xfrm>
          <a:prstGeom prst="line">
            <a:avLst/>
          </a:prstGeom>
          <a:noFill/>
          <a:ln w="127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ransition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rgbClr val="727272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2324100"/>
            <a:ext cx="5080000" cy="656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en-US" smtClean="0">
                <a:sym typeface="Helvetica Neue" charset="0"/>
              </a:rPr>
              <a:t>Second level</a:t>
            </a:r>
          </a:p>
          <a:p>
            <a:pPr lvl="2"/>
            <a:r>
              <a:rPr lang="en-US" altLang="en-US" smtClean="0">
                <a:sym typeface="Helvetica Neue" charset="0"/>
              </a:rPr>
              <a:t>Third level</a:t>
            </a:r>
          </a:p>
          <a:p>
            <a:pPr lvl="3"/>
            <a:r>
              <a:rPr lang="en-US" altLang="en-US" smtClean="0">
                <a:sym typeface="Helvetica Neue" charset="0"/>
              </a:rPr>
              <a:t>Fourth level</a:t>
            </a:r>
          </a:p>
          <a:p>
            <a:pPr lvl="4"/>
            <a:r>
              <a:rPr lang="en-US" altLang="en-US" smtClean="0">
                <a:sym typeface="Helvetica Neue" charset="0"/>
              </a:rPr>
              <a:t>Fifth level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330200"/>
            <a:ext cx="11861800" cy="139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>
                <a:sym typeface="Helvetica Neue Light" charset="0"/>
              </a:rPr>
              <a:t>Click to edit Master title style</a:t>
            </a:r>
          </a:p>
        </p:txBody>
      </p:sp>
      <p:sp>
        <p:nvSpPr>
          <p:cNvPr id="12292" name="Line 3"/>
          <p:cNvSpPr>
            <a:spLocks noChangeShapeType="1"/>
          </p:cNvSpPr>
          <p:nvPr/>
        </p:nvSpPr>
        <p:spPr bwMode="auto">
          <a:xfrm>
            <a:off x="647700" y="1968500"/>
            <a:ext cx="11709400" cy="0"/>
          </a:xfrm>
          <a:prstGeom prst="line">
            <a:avLst/>
          </a:prstGeom>
          <a:noFill/>
          <a:ln w="12700">
            <a:solidFill>
              <a:srgbClr val="88888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  <a:sym typeface="Helvetica Neue Light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Helvetica Neue Light" charset="0"/>
          <a:ea typeface="ヒラギノ角ゴ ProN W3" charset="0"/>
          <a:cs typeface="ヒラギノ角ゴ ProN W3" charset="0"/>
          <a:sym typeface="Helvetica Neue Light" charset="0"/>
        </a:defRPr>
      </a:lvl9pPr>
    </p:titleStyle>
    <p:bodyStyle>
      <a:lvl1pPr marL="2667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1pPr>
      <a:lvl2pPr marL="6604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2pPr>
      <a:lvl3pPr marL="11049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3pPr>
      <a:lvl4pPr marL="15494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4pPr>
      <a:lvl5pPr marL="1993900" indent="-266700" algn="l" rtl="0" eaLnBrk="0" fontAlgn="base" hangingPunct="0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5pPr>
      <a:lvl6pPr marL="24511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6pPr>
      <a:lvl7pPr marL="29083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7pPr>
      <a:lvl8pPr marL="33655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8pPr>
      <a:lvl9pPr marL="3822700" indent="-266700" algn="l" rtl="0" fontAlgn="base">
        <a:spcBef>
          <a:spcPts val="4800"/>
        </a:spcBef>
        <a:spcAft>
          <a:spcPct val="0"/>
        </a:spcAft>
        <a:buClr>
          <a:srgbClr val="606060"/>
        </a:buClr>
        <a:buSzPct val="100000"/>
        <a:buFont typeface="Helvetica Neue" charset="0"/>
        <a:buChar char="•"/>
        <a:defRPr sz="2600">
          <a:solidFill>
            <a:srgbClr val="606060"/>
          </a:solidFill>
          <a:latin typeface="+mn-lt"/>
          <a:ea typeface="+mn-ea"/>
          <a:cs typeface="+mn-cs"/>
          <a:sym typeface="Helvetica Neu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D1364-CB97-494C-B2CF-296DE041A5F7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2253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Agenda</a:t>
            </a: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71500" y="2324100"/>
            <a:ext cx="2762548" cy="4064868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The Module</a:t>
            </a:r>
          </a:p>
          <a:p>
            <a:pPr eaLnBrk="1" hangingPunct="1"/>
            <a:r>
              <a:rPr lang="en-US" altLang="en-US" dirty="0" smtClean="0"/>
              <a:t>The Internet</a:t>
            </a:r>
          </a:p>
          <a:p>
            <a:pPr eaLnBrk="1" hangingPunct="1"/>
            <a:r>
              <a:rPr lang="en-US" altLang="en-US" dirty="0" smtClean="0"/>
              <a:t>The Web</a:t>
            </a:r>
          </a:p>
          <a:p>
            <a:pPr eaLnBrk="1" hangingPunct="1"/>
            <a:r>
              <a:rPr lang="en-US" altLang="en-US" dirty="0" smtClean="0"/>
              <a:t>The Labs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632" y="6100936"/>
            <a:ext cx="10916568" cy="35115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216" y="844352"/>
            <a:ext cx="6347544" cy="4760658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Title &amp; Bullets - Right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Title - Top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Blan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Photo - Vertical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Title &amp; Sub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Title - Center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Photo - 2 Up Landscap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2 Up Landscape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Photo - 2 Up Landscap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Photo - Horizontal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hoto - 2 Up Portrait &amp; Landscap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2 Up Portrait &amp; Landscape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Photo - 2 Up Portrait &amp; Landscap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Photo - 2 Up Portrait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2 Up Portrait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Photo - 2 Up Portra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hoto - 3 Up Portrait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3 Up Portrait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Photo - 3 Up Portra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hoto - Big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Big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Photo - Bi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Title, Bullets &amp; Photo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Photo - 3 Up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3 Up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Photo - 3 U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- 4 Up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4 Up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Photo - 4 U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itle &amp; Bullets - Left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FBFBF"/>
      </a:accent1>
      <a:accent2>
        <a:srgbClr val="333399"/>
      </a:accent2>
      <a:accent3>
        <a:srgbClr val="FFFFFF"/>
      </a:accent3>
      <a:accent4>
        <a:srgbClr val="000000"/>
      </a:accent4>
      <a:accent5>
        <a:srgbClr val="DCDCDC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Helvetica Neue Light"/>
        <a:ea typeface="ヒラギノ角ゴ ProN W3"/>
        <a:cs typeface="ヒラギノ角ゴ ProN W3"/>
      </a:majorFont>
      <a:minorFont>
        <a:latin typeface="Helvetica Neu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FBFBF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Neue Light" charset="0"/>
            <a:ea typeface="ヒラギノ角ゴ ProN W3" charset="0"/>
            <a:cs typeface="ヒラギノ角ゴ ProN W3" charset="0"/>
            <a:sym typeface="Helvetica Neue Light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Pages>0</Pages>
  <Words>10</Words>
  <Characters>0</Characters>
  <Application>Microsoft Macintosh PowerPoint</Application>
  <PresentationFormat>Custom</PresentationFormat>
  <Lines>0</Lines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18</vt:i4>
      </vt:variant>
      <vt:variant>
        <vt:lpstr>Slide Titles</vt:lpstr>
      </vt:variant>
      <vt:variant>
        <vt:i4>1</vt:i4>
      </vt:variant>
    </vt:vector>
  </HeadingPairs>
  <TitlesOfParts>
    <vt:vector size="22" baseType="lpstr">
      <vt:lpstr>Helvetica Neue</vt:lpstr>
      <vt:lpstr>Helvetica Neue Light</vt:lpstr>
      <vt:lpstr>ヒラギノ角ゴ ProN W3</vt:lpstr>
      <vt:lpstr>Title &amp; Bullets</vt:lpstr>
      <vt:lpstr>Photo - 2 Up Portrait &amp; Landscape</vt:lpstr>
      <vt:lpstr>Photo - 2 Up Portrait</vt:lpstr>
      <vt:lpstr>Photo - 3 Up Portrait</vt:lpstr>
      <vt:lpstr>Photo - Big</vt:lpstr>
      <vt:lpstr>Title, Bullets &amp; Photo</vt:lpstr>
      <vt:lpstr>Photo - 3 Up</vt:lpstr>
      <vt:lpstr>Photo - 4 Up</vt:lpstr>
      <vt:lpstr>Title &amp; Bullets - Left</vt:lpstr>
      <vt:lpstr>Title &amp; Bullets - Right</vt:lpstr>
      <vt:lpstr>Bullets</vt:lpstr>
      <vt:lpstr>Title - Top</vt:lpstr>
      <vt:lpstr>Blank</vt:lpstr>
      <vt:lpstr>Photo - Vertical</vt:lpstr>
      <vt:lpstr>Title &amp; Subtitle</vt:lpstr>
      <vt:lpstr>Title - Center</vt:lpstr>
      <vt:lpstr>Photo - 2 Up Landscape</vt:lpstr>
      <vt:lpstr>Photo - Horizontal</vt:lpstr>
      <vt:lpstr>Agenda</vt:lpstr>
    </vt:vector>
  </TitlesOfParts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Development</dc:title>
  <dc:creator>Brenda Mullally</dc:creator>
  <cp:lastModifiedBy>Eamonn Deleastar</cp:lastModifiedBy>
  <cp:revision>30</cp:revision>
  <dcterms:modified xsi:type="dcterms:W3CDTF">2016-12-07T07:43:32Z</dcterms:modified>
</cp:coreProperties>
</file>